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37" r:id="rId3"/>
    <p:sldId id="322" r:id="rId4"/>
    <p:sldId id="335" r:id="rId5"/>
    <p:sldId id="326" r:id="rId6"/>
    <p:sldId id="329" r:id="rId7"/>
    <p:sldId id="336" r:id="rId8"/>
    <p:sldId id="340" r:id="rId9"/>
    <p:sldId id="338" r:id="rId10"/>
    <p:sldId id="341" r:id="rId11"/>
    <p:sldId id="343" r:id="rId12"/>
    <p:sldId id="342" r:id="rId13"/>
    <p:sldId id="339" r:id="rId14"/>
    <p:sldId id="327" r:id="rId15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1" autoAdjust="0"/>
    <p:restoredTop sz="54098" autoAdjust="0"/>
  </p:normalViewPr>
  <p:slideViewPr>
    <p:cSldViewPr>
      <p:cViewPr varScale="1">
        <p:scale>
          <a:sx n="36" d="100"/>
          <a:sy n="36" d="100"/>
        </p:scale>
        <p:origin x="1455" y="1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2823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092FE-B26E-4933-89FB-D19922B8EE39}" type="datetimeFigureOut">
              <a:rPr lang="en-AU" smtClean="0"/>
              <a:t>3/03/2018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4625A-644C-435C-89AD-6010A46AF4B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03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024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0374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2996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1478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8115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5476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9836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3119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2341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2238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5561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478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8709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1168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  <a:lvl2pPr>
              <a:defRPr>
                <a:latin typeface="Arial Rounded MT Bold" panose="020F0704030504030204" pitchFamily="34" charset="0"/>
              </a:defRPr>
            </a:lvl2pPr>
            <a:lvl3pPr>
              <a:defRPr>
                <a:latin typeface="Arial Rounded MT Bold" panose="020F0704030504030204" pitchFamily="34" charset="0"/>
              </a:defRPr>
            </a:lvl3pPr>
            <a:lvl4pPr>
              <a:defRPr>
                <a:latin typeface="Arial Rounded MT Bold" panose="020F0704030504030204" pitchFamily="34" charset="0"/>
              </a:defRPr>
            </a:lvl4pPr>
            <a:lvl5pPr>
              <a:defRPr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Sons of God: </a:t>
            </a:r>
            <a:br>
              <a:rPr lang="en-AU" sz="3600" dirty="0"/>
            </a:br>
            <a:r>
              <a:rPr lang="en-AU" sz="2800" i="1" dirty="0"/>
              <a:t>Walking with God</a:t>
            </a:r>
            <a:endParaRPr lang="en-US" sz="28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Gen 1:26-31, Amos 3:3, Matt 4:4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04/03/18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enesis 1:27">
            <a:extLst>
              <a:ext uri="{FF2B5EF4-FFF2-40B4-BE49-F238E27FC236}">
                <a16:creationId xmlns:a16="http://schemas.microsoft.com/office/drawing/2014/main" id="{919C3AC5-F9C3-4E8E-ACA2-AD13174DF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1945"/>
          <a:stretch/>
        </p:blipFill>
        <p:spPr bwMode="auto">
          <a:xfrm>
            <a:off x="0" y="2204864"/>
            <a:ext cx="9144000" cy="408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740298-E9C5-4009-8342-99D008D2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 1:26-31 (Recap)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8D15A-558E-4C71-BFF1-4AC070CE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59532"/>
            <a:ext cx="9036496" cy="5449788"/>
          </a:xfrm>
          <a:solidFill>
            <a:schemeClr val="bg1">
              <a:alpha val="85000"/>
            </a:schemeClr>
          </a:solidFill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GB" dirty="0"/>
              <a:t>Created in the image and likeness of God</a:t>
            </a:r>
          </a:p>
          <a:p>
            <a:pPr marL="514350" indent="-514350">
              <a:buAutoNum type="arabicPeriod"/>
            </a:pPr>
            <a:r>
              <a:rPr lang="en-GB" dirty="0"/>
              <a:t>Created as a spirit being, with soul &amp; body</a:t>
            </a:r>
          </a:p>
          <a:p>
            <a:pPr marL="514350" indent="-514350">
              <a:buAutoNum type="arabicPeriod"/>
            </a:pPr>
            <a:r>
              <a:rPr lang="en-GB" dirty="0"/>
              <a:t>Created to have a relationship with God*</a:t>
            </a:r>
          </a:p>
          <a:p>
            <a:pPr marL="514350" indent="-514350">
              <a:buAutoNum type="arabicPeriod"/>
            </a:pPr>
            <a:r>
              <a:rPr lang="en-GB" dirty="0"/>
              <a:t>Created to serve God with His provisions</a:t>
            </a:r>
          </a:p>
          <a:p>
            <a:pPr marL="514350" indent="-514350">
              <a:buAutoNum type="arabicPeriod"/>
            </a:pPr>
            <a:r>
              <a:rPr lang="en-GB" dirty="0"/>
              <a:t>Created to rule and reign with God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0" indent="0">
              <a:buNone/>
            </a:pP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Rom 8:15 - For you did not receive the spirit of bondage again to fear, but you received the Spirit of adoption by whom we cry out, “Abba, Father.”</a:t>
            </a:r>
          </a:p>
        </p:txBody>
      </p:sp>
    </p:spTree>
    <p:extLst>
      <p:ext uri="{BB962C8B-B14F-4D97-AF65-F5344CB8AC3E}">
        <p14:creationId xmlns:p14="http://schemas.microsoft.com/office/powerpoint/2010/main" val="3271495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enesis 1:27">
            <a:extLst>
              <a:ext uri="{FF2B5EF4-FFF2-40B4-BE49-F238E27FC236}">
                <a16:creationId xmlns:a16="http://schemas.microsoft.com/office/drawing/2014/main" id="{919C3AC5-F9C3-4E8E-ACA2-AD13174DF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44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740298-E9C5-4009-8342-99D008D2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 1:26-31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8D15A-558E-4C71-BFF1-4AC070CE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59532"/>
            <a:ext cx="9036496" cy="5449788"/>
          </a:xfrm>
          <a:solidFill>
            <a:schemeClr val="bg1">
              <a:alpha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26 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Then God said, </a:t>
            </a:r>
            <a:b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Let Us make man in </a:t>
            </a:r>
            <a:r>
              <a:rPr lang="en-AU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Our image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dirty="0">
                <a:sym typeface="Wingdings" panose="05000000000000000000" pitchFamily="2" charset="2"/>
              </a:rPr>
              <a:t></a:t>
            </a:r>
            <a:r>
              <a:rPr lang="en-AU" dirty="0"/>
              <a:t> Resemblance = Inward spiritual potential</a:t>
            </a:r>
            <a:br>
              <a:rPr lang="en-AU" dirty="0"/>
            </a:br>
            <a:br>
              <a:rPr lang="en-AU" sz="1100" dirty="0"/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according to </a:t>
            </a:r>
            <a:r>
              <a:rPr lang="en-AU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Our likeness,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AU" dirty="0"/>
            </a:br>
            <a:r>
              <a:rPr lang="en-AU" dirty="0">
                <a:sym typeface="Wingdings" panose="05000000000000000000" pitchFamily="2" charset="2"/>
              </a:rPr>
              <a:t></a:t>
            </a:r>
            <a:r>
              <a:rPr lang="en-AU" dirty="0"/>
              <a:t> Shape, model = character expressing Him</a:t>
            </a:r>
          </a:p>
          <a:p>
            <a:pPr marL="0" indent="0">
              <a:buNone/>
            </a:pPr>
            <a:br>
              <a:rPr lang="en-AU" sz="1000" dirty="0"/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let them </a:t>
            </a:r>
            <a:r>
              <a:rPr lang="en-AU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have dominion 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over the fish of the sea, over the birds of the air, and over the cattle, over all</a:t>
            </a:r>
            <a:r>
              <a:rPr lang="en-AU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the earth and over every creeping thing that creeps on the earth.”</a:t>
            </a:r>
            <a:b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i="1" dirty="0">
                <a:sym typeface="Wingdings" panose="05000000000000000000" pitchFamily="2" charset="2"/>
              </a:rPr>
              <a:t> to rule and reign with Him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350483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enesis 1:27">
            <a:extLst>
              <a:ext uri="{FF2B5EF4-FFF2-40B4-BE49-F238E27FC236}">
                <a16:creationId xmlns:a16="http://schemas.microsoft.com/office/drawing/2014/main" id="{919C3AC5-F9C3-4E8E-ACA2-AD13174DF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44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740298-E9C5-4009-8342-99D008D2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 1:26-31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8D15A-558E-4C71-BFF1-4AC070CE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59532"/>
            <a:ext cx="9036496" cy="5449788"/>
          </a:xfrm>
          <a:solidFill>
            <a:schemeClr val="bg1">
              <a:alpha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So God created man in </a:t>
            </a:r>
            <a:r>
              <a:rPr lang="en-AU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His own image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; in the </a:t>
            </a:r>
            <a:r>
              <a:rPr lang="en-AU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image of God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 He created him; male and female He created them. </a:t>
            </a:r>
            <a:b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b="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Then God blessed them, and God said to them, </a:t>
            </a:r>
            <a:b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“Be fruitful and multiply; </a:t>
            </a:r>
            <a:b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fill the earth and subdue it; </a:t>
            </a:r>
            <a:b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have dominion over the fish of the sea, </a:t>
            </a:r>
            <a:b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over the birds of the air, and over every living thing that moves on the earth.”</a:t>
            </a:r>
            <a:b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dirty="0">
                <a:sym typeface="Wingdings" panose="05000000000000000000" pitchFamily="2" charset="2"/>
              </a:rPr>
              <a:t> Great plan and purpose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19548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enesis 1:27">
            <a:extLst>
              <a:ext uri="{FF2B5EF4-FFF2-40B4-BE49-F238E27FC236}">
                <a16:creationId xmlns:a16="http://schemas.microsoft.com/office/drawing/2014/main" id="{919C3AC5-F9C3-4E8E-ACA2-AD13174DF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44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740298-E9C5-4009-8342-99D008D2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 1:26-31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8D15A-558E-4C71-BFF1-4AC070CE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859532"/>
            <a:ext cx="8784976" cy="5449788"/>
          </a:xfrm>
          <a:solidFill>
            <a:schemeClr val="bg1">
              <a:alpha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8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  <a:t>And God said, “</a:t>
            </a:r>
            <a:r>
              <a:rPr lang="en-AU" sz="2800" i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See, I have given you</a:t>
            </a:r>
            <a: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  <a:t> every herb that yields seed which is on the face of all the earth, and every tree whose fruit yields seed; to you it shall be for food. </a:t>
            </a:r>
            <a:r>
              <a:rPr lang="en-AU" sz="28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30 </a:t>
            </a:r>
            <a: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  <a:t>Also, to every beast of the earth, to every bird of the air, and to everything that creeps on the earth, in which there is life, I have given every green herb for food”; and it was so. </a:t>
            </a:r>
            <a:b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800" dirty="0">
                <a:sym typeface="Wingdings" panose="05000000000000000000" pitchFamily="2" charset="2"/>
              </a:rPr>
              <a:t> With all provision</a:t>
            </a:r>
            <a:br>
              <a:rPr lang="en-AU" sz="2800" dirty="0">
                <a:sym typeface="Wingdings" panose="05000000000000000000" pitchFamily="2" charset="2"/>
              </a:rPr>
            </a:br>
            <a:b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8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31 </a:t>
            </a:r>
            <a: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  <a:t>Then God saw everything that He had made, and indeed it was </a:t>
            </a:r>
            <a:r>
              <a:rPr lang="en-AU" sz="2800" i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good</a:t>
            </a:r>
            <a: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  <a:t>. So the evening and the morning were the sixth day.</a:t>
            </a:r>
          </a:p>
        </p:txBody>
      </p:sp>
    </p:spTree>
    <p:extLst>
      <p:ext uri="{BB962C8B-B14F-4D97-AF65-F5344CB8AC3E}">
        <p14:creationId xmlns:p14="http://schemas.microsoft.com/office/powerpoint/2010/main" val="963641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B6C41-93B5-4F55-81A0-3F822E08F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 6:25-33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F2427-618A-46BC-BBF9-2F312AB90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836713"/>
            <a:ext cx="8784976" cy="5688631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“Therefore I say to you, do not worry about your life, what you will eat or what you will drink; nor about your body, what you will put on. </a:t>
            </a:r>
            <a:r>
              <a:rPr lang="en-AU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not life more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 than food and the body more than clothing? </a:t>
            </a:r>
            <a:b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Look at the birds of the air, for they neither sow nor reap nor gather into barns; yet your heavenly Father feeds them. Are you not of </a:t>
            </a:r>
            <a:r>
              <a:rPr lang="en-AU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value 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than they? Which of you by worrying can add one cubit to his stature? “So why do you worry about clothing? Consider the lilies of the field, how they grow: they neither toil nor spin; and yet I say to you that even Solomon in all his glory was not arrayed like one of these. </a:t>
            </a:r>
          </a:p>
        </p:txBody>
      </p:sp>
    </p:spTree>
    <p:extLst>
      <p:ext uri="{BB962C8B-B14F-4D97-AF65-F5344CB8AC3E}">
        <p14:creationId xmlns:p14="http://schemas.microsoft.com/office/powerpoint/2010/main" val="536366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B6C41-93B5-4F55-81A0-3F822E08F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 6:25-33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F2427-618A-46BC-BBF9-2F312AB90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4005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Now if God so clothes the grass of the field, which today is, and tomorrow is thrown into the oven, will He not much more clothe you, O you of </a:t>
            </a:r>
            <a:r>
              <a:rPr lang="en-AU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little faith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buNone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“Therefore do not worry, saying, ‘What shall we eat?’ or ‘What shall we drink?’ or ‘What shall we wear?’ For after all these </a:t>
            </a:r>
            <a:r>
              <a:rPr lang="en-AU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 the Gentiles seek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. For your heavenly Father knows that you need all these things. </a:t>
            </a:r>
            <a:b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b="1" i="1" dirty="0">
                <a:latin typeface="Arial" panose="020B0604020202020204" pitchFamily="34" charset="0"/>
                <a:cs typeface="Arial" panose="020B0604020202020204" pitchFamily="34" charset="0"/>
              </a:rPr>
              <a:t>But seek first the kingdom of God and His righteousness, and all these things shall be added to you.</a:t>
            </a:r>
          </a:p>
        </p:txBody>
      </p:sp>
    </p:spTree>
    <p:extLst>
      <p:ext uri="{BB962C8B-B14F-4D97-AF65-F5344CB8AC3E}">
        <p14:creationId xmlns:p14="http://schemas.microsoft.com/office/powerpoint/2010/main" val="1071667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888C7-4D33-484E-A06E-B79AC0AD5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Relationship with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4AD04-04D7-40B7-84E5-EBB2B39EC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69514"/>
            <a:ext cx="8712968" cy="5167797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AU" dirty="0"/>
              <a:t>Walking with God (Gen 5:24)</a:t>
            </a:r>
          </a:p>
          <a:p>
            <a:pPr marL="0" indent="0">
              <a:buNone/>
            </a:pPr>
            <a:r>
              <a:rPr lang="en-AU" i="1" dirty="0"/>
              <a:t>a. God desires to walk with us.</a:t>
            </a:r>
            <a:br>
              <a:rPr lang="en-AU" i="1" dirty="0"/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“And Enoch walked with God; and he was not, for God took him.”</a:t>
            </a:r>
          </a:p>
          <a:p>
            <a:pPr marL="0" indent="0">
              <a:buNone/>
            </a:pPr>
            <a:r>
              <a:rPr lang="en-AU" i="1" dirty="0"/>
              <a:t>Gen 3:8-9 – God looked for Adam &amp; Eve</a:t>
            </a:r>
          </a:p>
          <a:p>
            <a:pPr marL="0" indent="0">
              <a:buNone/>
            </a:pPr>
            <a:r>
              <a:rPr lang="en-AU" i="1" dirty="0"/>
              <a:t>Rom 5:8 – While we were sinners, Christ died for us. </a:t>
            </a:r>
          </a:p>
          <a:p>
            <a:pPr marL="0" indent="0">
              <a:buNone/>
            </a:pPr>
            <a:r>
              <a:rPr lang="en-AU" i="1" dirty="0"/>
              <a:t>Matt 1:21 – Jesus = He shall save His people from their sin.</a:t>
            </a:r>
          </a:p>
          <a:p>
            <a:pPr marL="0" indent="0">
              <a:buNone/>
            </a:pPr>
            <a:r>
              <a:rPr lang="en-AU" i="1" dirty="0"/>
              <a:t>James 2:23 - Abraham = a friend of God</a:t>
            </a:r>
          </a:p>
        </p:txBody>
      </p:sp>
    </p:spTree>
    <p:extLst>
      <p:ext uri="{BB962C8B-B14F-4D97-AF65-F5344CB8AC3E}">
        <p14:creationId xmlns:p14="http://schemas.microsoft.com/office/powerpoint/2010/main" val="182309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888C7-4D33-484E-A06E-B79AC0AD5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Relationship with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4AD04-04D7-40B7-84E5-EBB2B39EC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69514"/>
            <a:ext cx="8712968" cy="5167797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AU" dirty="0"/>
              <a:t>Walking with God (Gen 5:24)</a:t>
            </a:r>
          </a:p>
          <a:p>
            <a:pPr marL="0" indent="0">
              <a:buNone/>
            </a:pPr>
            <a:r>
              <a:rPr lang="en-AU" sz="2800" i="1" dirty="0"/>
              <a:t>Fellowship (koinonia) = intimacy &amp; communion</a:t>
            </a:r>
          </a:p>
          <a:p>
            <a:r>
              <a:rPr lang="en-AU" sz="2800" b="1" dirty="0">
                <a:latin typeface="Arial" panose="020B0604020202020204" pitchFamily="34" charset="0"/>
                <a:cs typeface="Arial" panose="020B0604020202020204" pitchFamily="34" charset="0"/>
              </a:rPr>
              <a:t>Fellowship with the Father is through Jesus</a:t>
            </a:r>
          </a:p>
          <a:p>
            <a:pPr marL="0" indent="0">
              <a:buNone/>
            </a:pPr>
            <a:r>
              <a:rPr lang="en-AU" sz="2800" b="1" dirty="0">
                <a:latin typeface="Arial" panose="020B0604020202020204" pitchFamily="34" charset="0"/>
                <a:cs typeface="Arial" panose="020B0604020202020204" pitchFamily="34" charset="0"/>
              </a:rPr>
              <a:t>1 Cor 1:9 </a:t>
            </a:r>
            <a: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  <a:t>God is faithful, </a:t>
            </a:r>
            <a:b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  <a:t>by whom you were called </a:t>
            </a:r>
            <a:b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  <a:t>into the fellowship of his Son, </a:t>
            </a:r>
            <a:b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800" i="1" dirty="0">
                <a:latin typeface="Arial" panose="020B0604020202020204" pitchFamily="34" charset="0"/>
                <a:cs typeface="Arial" panose="020B0604020202020204" pitchFamily="34" charset="0"/>
              </a:rPr>
              <a:t>Jesus Christ our Lord.</a:t>
            </a:r>
          </a:p>
          <a:p>
            <a:pPr marL="0" indent="0">
              <a:buNone/>
            </a:pPr>
            <a:endParaRPr lang="en-AU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A0FF6E-674B-4E5D-AB94-6AF0B84DE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674" y="2759546"/>
            <a:ext cx="4053830" cy="40538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B30CC5-4749-4431-8ED9-15E7C1541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918" y="4630057"/>
            <a:ext cx="5066592" cy="223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4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A85A7-66F8-41AF-B082-3BCF9F468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Relationship with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567C7-1BD7-4F43-9D78-2AE20E8CE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2. Receiving from God “Word” (Matt 4:4)</a:t>
            </a:r>
            <a:br>
              <a:rPr lang="en-AU" dirty="0"/>
            </a:br>
            <a:r>
              <a:rPr lang="en-AU" dirty="0"/>
              <a:t>a. Word of God = Life</a:t>
            </a:r>
            <a:br>
              <a:rPr lang="en-AU" dirty="0"/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‘Man shall not live on bread alone, but on every word that comes from the mouth of God.’</a:t>
            </a:r>
          </a:p>
          <a:p>
            <a:pPr marL="0" indent="0">
              <a:buNone/>
            </a:pPr>
            <a:r>
              <a:rPr lang="en-AU" b="1" i="1" dirty="0">
                <a:latin typeface="Arial" panose="020B0604020202020204" pitchFamily="34" charset="0"/>
                <a:cs typeface="Arial" panose="020B0604020202020204" pitchFamily="34" charset="0"/>
              </a:rPr>
              <a:t>Luke 8:11 -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n-AU" i="1" u="sng" dirty="0">
                <a:latin typeface="Arial" panose="020B0604020202020204" pitchFamily="34" charset="0"/>
                <a:cs typeface="Arial" panose="020B0604020202020204" pitchFamily="34" charset="0"/>
              </a:rPr>
              <a:t>seed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 is the word of God.</a:t>
            </a:r>
          </a:p>
          <a:p>
            <a:pPr marL="0" indent="0">
              <a:buNone/>
            </a:pPr>
            <a:r>
              <a:rPr lang="en-AU" b="1" i="1" dirty="0">
                <a:latin typeface="Arial" panose="020B0604020202020204" pitchFamily="34" charset="0"/>
                <a:cs typeface="Arial" panose="020B0604020202020204" pitchFamily="34" charset="0"/>
              </a:rPr>
              <a:t>John 6:63 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- It is the Spirit who gives </a:t>
            </a:r>
            <a:r>
              <a:rPr lang="en-AU" i="1" u="sng" dirty="0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b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the flesh profits nothing. </a:t>
            </a:r>
            <a:b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The words that I speak to you are</a:t>
            </a:r>
            <a:b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i="1" u="sng" dirty="0"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, and they are </a:t>
            </a:r>
            <a:r>
              <a:rPr lang="en-AU" i="1" u="sng" dirty="0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F57A82-4870-4412-9257-FB62946D9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39" y="4429461"/>
            <a:ext cx="2411761" cy="241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8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A85A7-66F8-41AF-B082-3BCF9F468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Relationship with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567C7-1BD7-4F43-9D78-2AE20E8CE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2. Receiving “word” from God (Matt 4:4)</a:t>
            </a:r>
            <a:br>
              <a:rPr lang="en-AU" dirty="0"/>
            </a:br>
            <a:r>
              <a:rPr lang="en-AU" dirty="0"/>
              <a:t>b. Word of God = wisdom</a:t>
            </a:r>
          </a:p>
          <a:p>
            <a:pPr marL="0" indent="0">
              <a:buNone/>
            </a:pP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Gen 2:19 – Adam received wisdom to name the animals.</a:t>
            </a:r>
          </a:p>
          <a:p>
            <a:pPr marL="0" indent="0">
              <a:buNone/>
            </a:pP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Gen 6:22 - Thus Noah did; according to all that God commanded him, so he did</a:t>
            </a:r>
          </a:p>
          <a:p>
            <a:pPr marL="0" indent="0">
              <a:buNone/>
            </a:pPr>
            <a:br>
              <a:rPr lang="en-AU" dirty="0"/>
            </a:br>
            <a:endParaRPr lang="en-AU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9542A8-CF72-44FA-91EF-BC20F4988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65104"/>
            <a:ext cx="9144000" cy="247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373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A85A7-66F8-41AF-B082-3BCF9F468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Relationship with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567C7-1BD7-4F43-9D78-2AE20E8CE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08721"/>
            <a:ext cx="8712968" cy="593250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dirty="0"/>
              <a:t>2. Receiving “word” from God (Matt 4:4)</a:t>
            </a:r>
            <a:br>
              <a:rPr lang="en-AU" dirty="0"/>
            </a:br>
            <a:r>
              <a:rPr lang="en-AU" dirty="0"/>
              <a:t>c. Word of God = Instruction (obedience)</a:t>
            </a:r>
          </a:p>
          <a:p>
            <a:pPr marL="0" indent="0">
              <a:buNone/>
            </a:pP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Gen 26:2-5 Then the Lord appeared to him and said: “Do not go down to Egypt; live in the land of which I shall tell you. Dwell in this land, and I will be with you and bless you; for to you and your descendants I give all these lands, and I will perform the oath which I swore to Abraham your father. And I will make your descendants multiply as the stars of heaven; I will give to your descendants all these lands; and in your seed all the nations of the earth shall be blessed; because Abraham obeyed My voice and kept My charge, My commandments, My statutes, and My laws.”</a:t>
            </a:r>
            <a:br>
              <a:rPr lang="en-AU" dirty="0"/>
            </a:br>
            <a:endParaRPr lang="en-AU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369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5C10-683E-4AA4-926F-B2562823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Relationship with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2FEBF-C6E0-4EE0-97D1-8505D3DA4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84976" cy="50300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/>
              <a:t>3. Agreeing with God (Amos 3:3)</a:t>
            </a:r>
            <a:br>
              <a:rPr lang="en-AU" dirty="0"/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Can two walk together, unless they are agreed?</a:t>
            </a:r>
          </a:p>
          <a:p>
            <a:pPr marL="0" indent="0">
              <a:buNone/>
            </a:pPr>
            <a:r>
              <a:rPr lang="en-AU" dirty="0"/>
              <a:t>James 2:23, 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“Abraham believed God, </a:t>
            </a:r>
            <a:b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and it was counted to him as righteousness”</a:t>
            </a:r>
            <a:b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- and he was called a friend of God.</a:t>
            </a:r>
          </a:p>
          <a:p>
            <a:pPr marL="0" indent="0">
              <a:buNone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Gen 2:15 – The authority given to Adam to rule and reign is dependent on his obedience (v16).</a:t>
            </a:r>
            <a:b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Have dominion over your own free will.</a:t>
            </a:r>
          </a:p>
          <a:p>
            <a:pPr marL="0" indent="0">
              <a:buNone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Gen 4:17 - sin lies at the door. And its desire is for you, but you should rule over it.”</a:t>
            </a:r>
            <a:endParaRPr lang="en-AU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38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BCF61-BDD4-498C-8A8F-B02EB785C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C1B6F-F8D8-42A9-B7B0-961CB5055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/>
          </a:bodyPr>
          <a:lstStyle/>
          <a:p>
            <a:r>
              <a:rPr lang="en-AU" dirty="0"/>
              <a:t>We were created to be sons of God with great potential, blessed with provisions needed to fulfil His plan and purposes.</a:t>
            </a:r>
          </a:p>
          <a:p>
            <a:r>
              <a:rPr lang="en-AU" dirty="0"/>
              <a:t>Man through Jesus are going towards perfection but an adversary is out there to stop us.</a:t>
            </a:r>
          </a:p>
          <a:p>
            <a:r>
              <a:rPr lang="en-AU" dirty="0"/>
              <a:t>Jesus restored what Adam lost and showed us how to live as sons of God </a:t>
            </a:r>
            <a:br>
              <a:rPr lang="en-AU" dirty="0"/>
            </a:br>
            <a:r>
              <a:rPr lang="en-AU" dirty="0"/>
              <a:t>(as man filled with the Spirit of God).</a:t>
            </a:r>
          </a:p>
        </p:txBody>
      </p:sp>
    </p:spTree>
    <p:extLst>
      <p:ext uri="{BB962C8B-B14F-4D97-AF65-F5344CB8AC3E}">
        <p14:creationId xmlns:p14="http://schemas.microsoft.com/office/powerpoint/2010/main" val="236410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7689</TotalTime>
  <Words>434</Words>
  <Application>Microsoft Office PowerPoint</Application>
  <PresentationFormat>On-screen Show (4:3)</PresentationFormat>
  <Paragraphs>70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맑은 고딕</vt:lpstr>
      <vt:lpstr>Arial</vt:lpstr>
      <vt:lpstr>Arial Rounded MT Bold</vt:lpstr>
      <vt:lpstr>Calibri</vt:lpstr>
      <vt:lpstr>Century Gothic</vt:lpstr>
      <vt:lpstr>Wingdings</vt:lpstr>
      <vt:lpstr>Office Theme</vt:lpstr>
      <vt:lpstr>Sons of God:  Walking with God</vt:lpstr>
      <vt:lpstr>Gen 1:26-31 (Recap)</vt:lpstr>
      <vt:lpstr>Gen 1:26-31</vt:lpstr>
      <vt:lpstr>Gen 1:26-31</vt:lpstr>
      <vt:lpstr>Gen 1:26-31</vt:lpstr>
      <vt:lpstr>Matt 6:25-33</vt:lpstr>
      <vt:lpstr>Matt 6:25-33</vt:lpstr>
      <vt:lpstr>Relationship with God</vt:lpstr>
      <vt:lpstr>Relationship with God</vt:lpstr>
      <vt:lpstr>Relationship with God</vt:lpstr>
      <vt:lpstr>Relationship with God</vt:lpstr>
      <vt:lpstr>Relationship with God</vt:lpstr>
      <vt:lpstr>Relationship with God</vt:lpstr>
      <vt:lpstr>Conclusion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Dino Tan</cp:lastModifiedBy>
  <cp:revision>151</cp:revision>
  <cp:lastPrinted>2016-05-21T23:01:06Z</cp:lastPrinted>
  <dcterms:created xsi:type="dcterms:W3CDTF">2014-04-01T16:35:38Z</dcterms:created>
  <dcterms:modified xsi:type="dcterms:W3CDTF">2018-03-03T16:19:19Z</dcterms:modified>
</cp:coreProperties>
</file>